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18" r:id="rId5"/>
    <p:sldId id="331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424831-96EF-B09E-3C96-103FD1E1063C}"/>
              </a:ext>
            </a:extLst>
          </p:cNvPr>
          <p:cNvSpPr txBox="1"/>
          <p:nvPr/>
        </p:nvSpPr>
        <p:spPr>
          <a:xfrm>
            <a:off x="2607334" y="2511089"/>
            <a:ext cx="7149142" cy="1682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sz="2800" b="1" dirty="0"/>
              <a:t>مشهد تمثيلي من قبل المعلم عن التعاون وتقديم المساعدة للأخرين </a:t>
            </a:r>
            <a:endParaRPr lang="en-AE" sz="2800" b="1" dirty="0"/>
          </a:p>
        </p:txBody>
      </p:sp>
    </p:spTree>
    <p:extLst>
      <p:ext uri="{BB962C8B-B14F-4D97-AF65-F5344CB8AC3E}">
        <p14:creationId xmlns:p14="http://schemas.microsoft.com/office/powerpoint/2010/main" val="366193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ED8CC9EE4801F4B8F08E004DE5D0B29" ma:contentTypeVersion="8" ma:contentTypeDescription="إنشاء مستند جديد." ma:contentTypeScope="" ma:versionID="f1b4e3c143c5a73dbe38ae8c67d225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605284ebd63220c7a370b813e8b3b4ef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6B3A5-612D-415F-9D9B-3210D531DD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B897E-9316-4193-8AD5-8D6F7F95A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68AEAC-1548-436C-A70C-EE26A33932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Muftah Mohammed Al Shamsi</cp:lastModifiedBy>
  <cp:revision>3</cp:revision>
  <dcterms:created xsi:type="dcterms:W3CDTF">2023-06-12T08:34:29Z</dcterms:created>
  <dcterms:modified xsi:type="dcterms:W3CDTF">2023-10-06T07:36:56Z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