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424831-96EF-B09E-3C96-103FD1E1063C}"/>
              </a:ext>
            </a:extLst>
          </p:cNvPr>
          <p:cNvSpPr txBox="1"/>
          <p:nvPr/>
        </p:nvSpPr>
        <p:spPr>
          <a:xfrm>
            <a:off x="2607334" y="2511089"/>
            <a:ext cx="7149142" cy="1682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sz="2800" b="1" dirty="0"/>
              <a:t>مشهد تمثيلي من قبل المعلم عن التعاون وتقديم المساعدة للأخرين 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366193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3</cp:revision>
  <dcterms:created xsi:type="dcterms:W3CDTF">2023-06-12T08:34:29Z</dcterms:created>
  <dcterms:modified xsi:type="dcterms:W3CDTF">2023-10-06T07:36:56Z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